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Predefined Process 6"/>
          <p:cNvSpPr/>
          <p:nvPr/>
        </p:nvSpPr>
        <p:spPr>
          <a:xfrm>
            <a:off x="0" y="0"/>
            <a:ext cx="9144000" cy="6705600"/>
          </a:xfrm>
          <a:prstGeom prst="flowChartPredefinedProcess">
            <a:avLst/>
          </a:prstGeom>
          <a:solidFill>
            <a:schemeClr val="bg1"/>
          </a:solidFill>
          <a:ln w="76200">
            <a:solidFill>
              <a:schemeClr val="accent6"/>
            </a:solidFill>
            <a:prstDash val="sysDash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Wave 7"/>
          <p:cNvSpPr/>
          <p:nvPr/>
        </p:nvSpPr>
        <p:spPr>
          <a:xfrm>
            <a:off x="1981200" y="533400"/>
            <a:ext cx="5334000" cy="1905000"/>
          </a:xfrm>
          <a:prstGeom prst="wave">
            <a:avLst/>
          </a:prstGeom>
          <a:solidFill>
            <a:srgbClr val="C000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2667000"/>
            <a:ext cx="8001000" cy="3581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  <a:solidFill>
            <a:schemeClr val="accent6"/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1752600"/>
            <a:ext cx="9144000" cy="4495800"/>
          </a:xfrm>
          <a:prstGeom prst="roundRect">
            <a:avLst/>
          </a:prstGeom>
          <a:solidFill>
            <a:schemeClr val="bg2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0" y="2362200"/>
            <a:ext cx="3733800" cy="685800"/>
          </a:xfrm>
          <a:prstGeom prst="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শব্দার্থ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লেখ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3352800"/>
            <a:ext cx="2971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</a:rPr>
              <a:t>উদ্যান</a:t>
            </a:r>
            <a:r>
              <a:rPr lang="en-US" sz="4400" dirty="0" smtClean="0">
                <a:solidFill>
                  <a:schemeClr val="tx1"/>
                </a:solidFill>
              </a:rPr>
              <a:t>=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91200" y="3276600"/>
            <a:ext cx="28956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বাগান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4191000"/>
            <a:ext cx="28956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দূর্বাদলে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15000" y="4495800"/>
            <a:ext cx="2971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সবুজ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ঘাসে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5486400"/>
            <a:ext cx="3124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উন্মত্ত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38800" y="5410200"/>
            <a:ext cx="31242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ক্ষিপ্ত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chemeClr val="accent3"/>
          </a:solidFill>
          <a:ln w="762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ভিডিওটি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শুনি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1600200"/>
            <a:ext cx="3657600" cy="5257800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724400" y="1600200"/>
            <a:ext cx="4419600" cy="5257800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rgbClr val="FFC00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vaso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00199"/>
            <a:ext cx="4419600" cy="5193225"/>
          </a:xfrm>
          <a:prstGeom prst="flowChartAlternateProcess">
            <a:avLst/>
          </a:prstGeom>
          <a:ln w="76200">
            <a:solidFill>
              <a:srgbClr val="C00000"/>
            </a:solidFill>
          </a:ln>
        </p:spPr>
      </p:pic>
      <p:sp>
        <p:nvSpPr>
          <p:cNvPr id="6" name="Rounded Rectangle 5"/>
          <p:cNvSpPr/>
          <p:nvPr/>
        </p:nvSpPr>
        <p:spPr>
          <a:xfrm>
            <a:off x="4572000" y="1676400"/>
            <a:ext cx="4419600" cy="5105400"/>
          </a:xfrm>
          <a:prstGeom prst="roundRect">
            <a:avLst/>
          </a:prstGeom>
          <a:solidFill>
            <a:schemeClr val="accent1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উন্মত্ত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অধীর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ব্যাকুল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বিদ্রোহী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শ্রোতা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বসিয়াছিল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|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chemeClr val="accent5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76400"/>
            <a:ext cx="9144000" cy="5181600"/>
          </a:xfrm>
          <a:prstGeom prst="rect">
            <a:avLst/>
          </a:prstGeom>
          <a:solidFill>
            <a:schemeClr val="bg2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1905000"/>
            <a:ext cx="8763000" cy="838200"/>
          </a:xfrm>
          <a:prstGeom prst="rect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নির্মলেন্দু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খ্রিষ্টাব্দে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করেছেন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3048000"/>
            <a:ext cx="8839200" cy="76200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মাটি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জল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‘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কাব্যগ্রন্থটির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লেখক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4038600"/>
            <a:ext cx="8839200" cy="914400"/>
          </a:xfrm>
          <a:prstGeom prst="rect">
            <a:avLst/>
          </a:prstGeom>
          <a:solidFill>
            <a:schemeClr val="bg2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শোভিত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”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5105400"/>
            <a:ext cx="8763000" cy="1143000"/>
          </a:xfrm>
          <a:prstGeom prst="rect">
            <a:avLst/>
          </a:prstGeom>
          <a:solidFill>
            <a:schemeClr val="bg2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“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জনসমুদ্রের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উদ্যান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সৈকত”বলতে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বুঝ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chemeClr val="accent3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76400"/>
            <a:ext cx="9144000" cy="5181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“</a:t>
            </a:r>
            <a:r>
              <a:rPr lang="en-US" sz="6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ঢেকে</a:t>
            </a:r>
            <a:r>
              <a:rPr lang="en-US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দেয়া</a:t>
            </a:r>
            <a:r>
              <a:rPr lang="en-US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ঢাকার</a:t>
            </a:r>
            <a:r>
              <a:rPr lang="en-US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হৃদয়</a:t>
            </a:r>
            <a:r>
              <a:rPr lang="en-US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মাটখানি</a:t>
            </a:r>
            <a:r>
              <a:rPr lang="en-US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” </a:t>
            </a:r>
            <a:r>
              <a:rPr lang="en-US" sz="6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বুঝানো</a:t>
            </a:r>
            <a:r>
              <a:rPr lang="en-US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? </a:t>
            </a:r>
            <a:r>
              <a:rPr lang="en-US" sz="6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|</a:t>
            </a:r>
            <a:endParaRPr lang="en-US" sz="6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752600"/>
            <a:ext cx="9144000" cy="5105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05000" y="609600"/>
            <a:ext cx="4953000" cy="609600"/>
          </a:xfrm>
          <a:prstGeom prst="roundRect">
            <a:avLst/>
          </a:prstGeom>
          <a:solidFill>
            <a:schemeClr val="accent5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শিক্ষক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10000" y="2133600"/>
            <a:ext cx="4495800" cy="403860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শ্রী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কমল কান্ত রায় তালুকদার </a:t>
            </a: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এম,এ,বি,এড</a:t>
            </a: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সিনিয়র শিক্ষক </a:t>
            </a: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এল,পি,উচ্চ বিদ্যালয়,</a:t>
            </a: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ছাতক,সুনামগঞ্জ। 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কমল ২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2667000"/>
            <a:ext cx="1905000" cy="2346960"/>
          </a:xfrm>
          <a:prstGeom prst="rect">
            <a:avLst/>
          </a:prstGeom>
          <a:ln w="228600" cap="sq" cmpd="thickThin">
            <a:solidFill>
              <a:srgbClr val="92D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0" y="0"/>
            <a:ext cx="9144000" cy="1752600"/>
          </a:xfrm>
          <a:prstGeom prst="round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752600"/>
            <a:ext cx="9144000" cy="5105400"/>
          </a:xfrm>
          <a:prstGeom prst="rect">
            <a:avLst/>
          </a:prstGeom>
          <a:solidFill>
            <a:schemeClr val="bg2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বিষয়ঃবাংলা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পদ্য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শ্রেণিঃদশম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সংখ্যাঃ৮০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</a:t>
            </a:r>
            <a:endParaRPr lang="en-US" sz="5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সময়ঃ৫০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C00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ছবিটির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0" y="1600200"/>
            <a:ext cx="4419600" cy="5257800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495800" y="1524000"/>
            <a:ext cx="4648200" cy="5334000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B0F0"/>
          </a:solidFill>
          <a:ln w="762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1524000"/>
            <a:ext cx="9144000" cy="5334000"/>
          </a:xfrm>
          <a:prstGeom prst="round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স্বাধীনতা,এ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শব্দটি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কীভাবে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হলো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76400"/>
            <a:ext cx="9144000" cy="1066800"/>
          </a:xfrm>
          <a:prstGeom prst="rect">
            <a:avLst/>
          </a:prstGeom>
          <a:solidFill>
            <a:schemeClr val="bg2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dirty="0" smtClean="0">
                <a:solidFill>
                  <a:schemeClr val="tx1"/>
                </a:solidFill>
                <a:latin typeface="Arial"/>
                <a:cs typeface="Arial"/>
              </a:rPr>
              <a:t>●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048000"/>
            <a:ext cx="9144000" cy="1447800"/>
          </a:xfrm>
          <a:prstGeom prst="rect">
            <a:avLst/>
          </a:prstGeom>
          <a:solidFill>
            <a:schemeClr val="bg2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smtClean="0">
                <a:solidFill>
                  <a:schemeClr val="tx1"/>
                </a:solidFill>
                <a:latin typeface="Arial"/>
                <a:cs typeface="Arial"/>
              </a:rPr>
              <a:t>●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029200"/>
            <a:ext cx="9144000" cy="1828800"/>
          </a:xfrm>
          <a:prstGeom prst="rect">
            <a:avLst/>
          </a:prstGeom>
          <a:solidFill>
            <a:schemeClr val="bg2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smtClean="0">
                <a:solidFill>
                  <a:schemeClr val="tx1"/>
                </a:solidFill>
                <a:latin typeface="Arial"/>
                <a:cs typeface="Arial"/>
              </a:rPr>
              <a:t>●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কবিতাটির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মূলভাব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rgbClr val="FFC000"/>
          </a:solidFill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n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4566520" cy="5257800"/>
          </a:xfrm>
          <a:ln w="76200">
            <a:solidFill>
              <a:srgbClr val="C00000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4876800" y="1600200"/>
            <a:ext cx="3962400" cy="609600"/>
          </a:xfrm>
          <a:prstGeom prst="rect">
            <a:avLst/>
          </a:prstGeom>
          <a:solidFill>
            <a:schemeClr val="bg2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নির্মলেন্দু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গুণ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76800" y="2514600"/>
            <a:ext cx="3962400" cy="609600"/>
          </a:xfrm>
          <a:prstGeom prst="rect">
            <a:avLst/>
          </a:prstGeom>
          <a:solidFill>
            <a:schemeClr val="bg2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জন্মঃ১৯৪৫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নেত্রকোনা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জেলায়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76800" y="3505200"/>
            <a:ext cx="4038600" cy="838200"/>
          </a:xfrm>
          <a:prstGeom prst="rect">
            <a:avLst/>
          </a:prstGeom>
          <a:solidFill>
            <a:schemeClr val="bg2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কাব্যগ্রন্থঃ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প্রেমাংশুর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রক্ত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চাই,বাংলার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মাটি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জল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76800" y="4572000"/>
            <a:ext cx="4038600" cy="685800"/>
          </a:xfrm>
          <a:prstGeom prst="rect">
            <a:avLst/>
          </a:prstGeom>
          <a:solidFill>
            <a:schemeClr val="bg2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ছোটগল্পঃআপনদলের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76800" y="5486400"/>
            <a:ext cx="4038600" cy="1219200"/>
          </a:xfrm>
          <a:prstGeom prst="rect">
            <a:avLst/>
          </a:prstGeom>
          <a:solidFill>
            <a:schemeClr val="bg2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ছোটদের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লেখা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উপন্যাসঃকালোমেঘের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ভেলা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417638"/>
          </a:xfrm>
          <a:solidFill>
            <a:schemeClr val="accent6"/>
          </a:solidFill>
          <a:ln w="76200">
            <a:solidFill>
              <a:schemeClr val="accent6"/>
            </a:solidFill>
          </a:ln>
        </p:spPr>
        <p:txBody>
          <a:bodyPr>
            <a:noAutofit/>
          </a:bodyPr>
          <a:lstStyle/>
          <a:p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2400" y="1752600"/>
            <a:ext cx="8839200" cy="4953000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নির্মলেন্দু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খ্রিষ্টাব্দে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জন্মগ্রহন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7620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04800" y="914400"/>
            <a:ext cx="4114800" cy="2971800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00600" y="838200"/>
            <a:ext cx="3962400" cy="327660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514600" y="3962400"/>
            <a:ext cx="4572000" cy="274320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286000" y="152400"/>
            <a:ext cx="3657600" cy="6096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দেখি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</TotalTime>
  <Words>178</Words>
  <Application>Microsoft Office PowerPoint</Application>
  <PresentationFormat>On-screen Show (4:3)</PresentationFormat>
  <Paragraphs>47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ছবিটির প্রতি লক্ষ্য কর</vt:lpstr>
      <vt:lpstr>আজকের পাঠ</vt:lpstr>
      <vt:lpstr>শিখনফল এই পাঠ শেষে শিক্ষার্থীরা</vt:lpstr>
      <vt:lpstr>ছবিটি কার ?</vt:lpstr>
      <vt:lpstr>একক কাজ</vt:lpstr>
      <vt:lpstr>Slide 9</vt:lpstr>
      <vt:lpstr>জোড়ায় কাজ</vt:lpstr>
      <vt:lpstr>ভিডিওটি শুনি</vt:lpstr>
      <vt:lpstr>দলীয় কাজ</vt:lpstr>
      <vt:lpstr>মূল্যায়ন</vt:lpstr>
      <vt:lpstr>বাড়ির কাজ </vt:lpstr>
      <vt:lpstr>সবাইকে 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Komal Kanta</cp:lastModifiedBy>
  <cp:revision>95</cp:revision>
  <dcterms:created xsi:type="dcterms:W3CDTF">2006-08-16T00:00:00Z</dcterms:created>
  <dcterms:modified xsi:type="dcterms:W3CDTF">2016-01-11T04:57:34Z</dcterms:modified>
</cp:coreProperties>
</file>